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1" r:id="rId3"/>
    <p:sldId id="270" r:id="rId4"/>
    <p:sldId id="273" r:id="rId5"/>
    <p:sldId id="272" r:id="rId6"/>
    <p:sldId id="275" r:id="rId7"/>
    <p:sldId id="274" r:id="rId8"/>
    <p:sldId id="277" r:id="rId9"/>
    <p:sldId id="276" r:id="rId10"/>
    <p:sldId id="278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5B05-F74E-4FAE-8C09-862754E88189}" type="datetimeFigureOut">
              <a:rPr lang="ru-RU" smtClean="0"/>
              <a:t>24.12.2015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B8F-4898-4507-9BF4-C825BD410E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1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5B05-F74E-4FAE-8C09-862754E88189}" type="datetimeFigureOut">
              <a:rPr lang="ru-RU" smtClean="0"/>
              <a:t>24.12.2015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B8F-4898-4507-9BF4-C825BD410E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49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5B05-F74E-4FAE-8C09-862754E88189}" type="datetimeFigureOut">
              <a:rPr lang="ru-RU" smtClean="0"/>
              <a:t>24.12.2015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B8F-4898-4507-9BF4-C825BD410E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82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5B05-F74E-4FAE-8C09-862754E88189}" type="datetimeFigureOut">
              <a:rPr lang="ru-RU" smtClean="0"/>
              <a:t>24.12.2015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B8F-4898-4507-9BF4-C825BD410E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56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5B05-F74E-4FAE-8C09-862754E88189}" type="datetimeFigureOut">
              <a:rPr lang="ru-RU" smtClean="0"/>
              <a:t>24.12.2015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B8F-4898-4507-9BF4-C825BD410E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03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5B05-F74E-4FAE-8C09-862754E88189}" type="datetimeFigureOut">
              <a:rPr lang="ru-RU" smtClean="0"/>
              <a:t>24.12.2015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B8F-4898-4507-9BF4-C825BD410E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61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5B05-F74E-4FAE-8C09-862754E88189}" type="datetimeFigureOut">
              <a:rPr lang="ru-RU" smtClean="0"/>
              <a:t>24.12.2015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B8F-4898-4507-9BF4-C825BD410E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35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5B05-F74E-4FAE-8C09-862754E88189}" type="datetimeFigureOut">
              <a:rPr lang="ru-RU" smtClean="0"/>
              <a:t>24.12.2015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B8F-4898-4507-9BF4-C825BD410E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90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5B05-F74E-4FAE-8C09-862754E88189}" type="datetimeFigureOut">
              <a:rPr lang="ru-RU" smtClean="0"/>
              <a:t>24.12.2015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B8F-4898-4507-9BF4-C825BD410E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36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5B05-F74E-4FAE-8C09-862754E88189}" type="datetimeFigureOut">
              <a:rPr lang="ru-RU" smtClean="0"/>
              <a:t>24.12.2015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B8F-4898-4507-9BF4-C825BD410E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51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5B05-F74E-4FAE-8C09-862754E88189}" type="datetimeFigureOut">
              <a:rPr lang="ru-RU" smtClean="0"/>
              <a:t>24.12.2015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B8F-4898-4507-9BF4-C825BD410E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07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85B05-F74E-4FAE-8C09-862754E88189}" type="datetimeFigureOut">
              <a:rPr lang="ru-RU" smtClean="0"/>
              <a:t>24.12.2015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FB8F-4898-4507-9BF4-C825BD410E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12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86;&#1094;&#1077;&#1085;&#1082;&#1072;%20&#1088;&#1077;&#1079;&#1091;&#1083;&#1090;&#1072;&#1090;&#1072;.xl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93;&#1091;&#1076;&#1086;&#1078;&#1077;&#1089;&#1090;&#1074;&#1077;&#1085;&#1085;&#1086;&#1077;%20&#1089;&#1083;&#1086;&#1074;&#1086;%201.ppt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40734" y="843677"/>
            <a:ext cx="98420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Исследование</a:t>
            </a:r>
            <a:r>
              <a:rPr lang="ru-RU" sz="5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ru-RU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«Безопасность на улице.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Правила дорожного движения»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2710" y="5154930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 воспитатель МДОБУ детский сад № 10</a:t>
            </a:r>
          </a:p>
          <a:p>
            <a:pPr algn="ctr"/>
            <a:r>
              <a:rPr lang="ru-RU" dirty="0" smtClean="0"/>
              <a:t>Шашкина Марина Юрьевна</a:t>
            </a:r>
          </a:p>
          <a:p>
            <a:pPr algn="ctr"/>
            <a:r>
              <a:rPr lang="ru-RU" dirty="0" smtClean="0"/>
              <a:t>Разработан для детей 4-5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25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122420" y="784860"/>
            <a:ext cx="3643313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Результативность работы</a:t>
            </a: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2956560" y="2114818"/>
            <a:ext cx="658749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уровень достижения образовательного результата детьми и каждого образовательного результата </a:t>
            </a:r>
          </a:p>
          <a:p>
            <a:pPr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Шашкина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М.Ю.</a:t>
            </a:r>
          </a:p>
          <a:p>
            <a:pPr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Оценка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результата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468880" y="1588770"/>
            <a:ext cx="5715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altLang="ru-RU" sz="5400" dirty="0" smtClean="0"/>
              <a:t> </a:t>
            </a:r>
            <a:r>
              <a:rPr lang="ru-RU" altLang="ru-RU" sz="6600" dirty="0" smtClean="0"/>
              <a:t>Спасибо </a:t>
            </a:r>
          </a:p>
          <a:p>
            <a:pPr>
              <a:buFontTx/>
              <a:buNone/>
            </a:pPr>
            <a:r>
              <a:rPr lang="ru-RU" altLang="ru-RU" sz="6600" dirty="0" smtClean="0"/>
              <a:t>      за</a:t>
            </a:r>
          </a:p>
          <a:p>
            <a:pPr>
              <a:buFontTx/>
              <a:buNone/>
            </a:pPr>
            <a:r>
              <a:rPr lang="ru-RU" altLang="ru-RU" sz="6600" dirty="0" smtClean="0"/>
              <a:t> внимание </a:t>
            </a:r>
            <a:endParaRPr lang="ru-RU" altLang="ru-RU" sz="6600" dirty="0"/>
          </a:p>
        </p:txBody>
      </p:sp>
      <p:pic>
        <p:nvPicPr>
          <p:cNvPr id="5" name="Picture 3" descr="C:\Documents and Settings\ADMIN\Рабочий стол\ппд\tmpK83umg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540" y="792321"/>
            <a:ext cx="480060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0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152900" y="998220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C00000"/>
                </a:solidFill>
              </a:rPr>
              <a:t>Предполагаемые</a:t>
            </a:r>
          </a:p>
          <a:p>
            <a:pPr algn="ctr" eaLnBrk="1" hangingPunct="1"/>
            <a:r>
              <a:rPr lang="ru-RU" altLang="ru-RU" b="1" dirty="0">
                <a:solidFill>
                  <a:srgbClr val="C00000"/>
                </a:solidFill>
              </a:rPr>
              <a:t> результаты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967740" y="2637790"/>
            <a:ext cx="4572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</a:p>
          <a:p>
            <a:pPr algn="ctr" eaLnBrk="1" hangingPunct="1"/>
            <a:r>
              <a:rPr lang="ru-RU" altLang="ru-RU" dirty="0"/>
              <a:t>Дети называют правила дорожного движения опираясь на свои знания</a:t>
            </a:r>
          </a:p>
        </p:txBody>
      </p:sp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6278880" y="2637790"/>
            <a:ext cx="457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 желаемого результата</a:t>
            </a:r>
          </a:p>
          <a:p>
            <a:pPr algn="ctr" eaLnBrk="1" hangingPunct="1"/>
            <a:r>
              <a:rPr lang="ru-RU" altLang="ru-RU" dirty="0"/>
              <a:t>Дети выражают интерес узнать о </a:t>
            </a:r>
            <a:r>
              <a:rPr lang="ru-RU" altLang="ru-RU" dirty="0" smtClean="0"/>
              <a:t>правилах дорожного движения на дороге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093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9"/>
          <p:cNvSpPr>
            <a:spLocks noChangeArrowheads="1"/>
          </p:cNvSpPr>
          <p:nvPr/>
        </p:nvSpPr>
        <p:spPr bwMode="auto">
          <a:xfrm>
            <a:off x="506730" y="2472690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</a:t>
            </a:r>
          </a:p>
          <a:p>
            <a:pPr algn="ctr"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хотят узнать правила перехода улицы </a:t>
            </a:r>
          </a:p>
          <a:p>
            <a:pPr algn="ctr" eaLnBrk="1" hangingPunct="1"/>
            <a:endParaRPr lang="ru-RU" altLang="ru-RU" dirty="0">
              <a:latin typeface="Calibri" panose="020F0502020204030204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5840730" y="1306830"/>
            <a:ext cx="5105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</a:t>
            </a:r>
          </a:p>
          <a:p>
            <a:pPr algn="ctr"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знакомятся со значением светофора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пешеходного перехода. </a:t>
            </a:r>
          </a:p>
          <a:p>
            <a:pPr algn="ctr" eaLnBrk="1" hangingPunct="1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Раскрашивают знак «Пешеходный переход»</a:t>
            </a:r>
          </a:p>
          <a:p>
            <a:pPr algn="ctr" eaLnBrk="1" hangingPunct="1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Рисуют «Светофор»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71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7529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87730" y="1908810"/>
            <a:ext cx="403383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</a:p>
          <a:p>
            <a:pPr algn="ctr"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Обговаривают последовательность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светофора и пешеходного перехода, их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для людей и машин.</a:t>
            </a:r>
          </a:p>
          <a:p>
            <a:pPr algn="ctr"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Проговаривают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и как можно нарисовать светофор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подготавливают для этого материал </a:t>
            </a:r>
          </a:p>
          <a:p>
            <a:pPr algn="ctr" eaLnBrk="1" hangingPunct="1"/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5827102" y="1031647"/>
            <a:ext cx="514790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</a:p>
          <a:p>
            <a:pPr algn="ctr" eaLnBrk="1" hangingPunct="1"/>
            <a:endParaRPr lang="ru-RU" alt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dirty="0">
                <a:latin typeface="Calibri" panose="020F0502020204030204" pitchFamily="34" charset="0"/>
              </a:rPr>
              <a:t>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играют в дидактическую игры. Рисуют светофор и пешеходный переход. </a:t>
            </a:r>
          </a:p>
          <a:p>
            <a:pPr algn="ctr" eaLnBrk="1" hangingPunct="1"/>
            <a:endPara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6191256" y="3505348"/>
            <a:ext cx="441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  <a:p>
            <a:pPr algn="ctr" eaLnBrk="1" hangingPunct="1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делают общий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 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5790" y="396375"/>
            <a:ext cx="10492740" cy="4868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Задачи проекта: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Образовательные: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- познакомить детей с правилами дорожного движения, строением улицы, дорожными знаками;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сформировать представления о назначении светофора и его сигналах;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научить детей предвидеть опасное событие, уметь, по возможности, его избегать, а при необходимости действовать.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Развивающие: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развивать осторожность, внимательность, самостоятельность, ответственность и осмотрительность на дороге;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стимулировать познавательную активность, способствовать развитию коммуникативных навыков.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Воспитательные: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- воспитывать навыки личной безопасности и чувство самосохранения.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5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3608070" y="697230"/>
            <a:ext cx="4614863" cy="9413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Содержание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деятельности: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auto">
          <a:xfrm>
            <a:off x="1104900" y="2228850"/>
            <a:ext cx="457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потребности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по безопасности дорожного движения</a:t>
            </a:r>
            <a:endParaRPr lang="ru-RU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половина дня)</a:t>
            </a: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auto">
          <a:xfrm>
            <a:off x="5760720" y="2155428"/>
            <a:ext cx="4000500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образа</a:t>
            </a:r>
          </a:p>
          <a:p>
            <a:pPr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желаемого результата: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pres?slideindex=1&amp;slidetitle=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Прогулка 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пешеходным переходом</a:t>
            </a:r>
            <a:endParaRPr lang="ru-RU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половина дня)</a:t>
            </a:r>
          </a:p>
        </p:txBody>
      </p:sp>
    </p:spTree>
    <p:extLst>
      <p:ext uri="{BB962C8B-B14F-4D97-AF65-F5344CB8AC3E}">
        <p14:creationId xmlns:p14="http://schemas.microsoft.com/office/powerpoint/2010/main" val="289885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960120" y="2011680"/>
            <a:ext cx="4572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мотива: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Азбуки безопасности в стихах</a:t>
            </a:r>
            <a:endParaRPr lang="ru-RU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половина дня)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229350" y="765810"/>
            <a:ext cx="5029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целеполагания:</a:t>
            </a:r>
          </a:p>
          <a:p>
            <a:pPr eaLnBrk="1" hangingPunct="1"/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«Перекресток»</a:t>
            </a:r>
            <a:endParaRPr lang="ru-RU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половина дня)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0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4"/>
          <p:cNvSpPr>
            <a:spLocks noChangeArrowheads="1"/>
          </p:cNvSpPr>
          <p:nvPr/>
        </p:nvSpPr>
        <p:spPr bwMode="auto">
          <a:xfrm>
            <a:off x="1036320" y="2133600"/>
            <a:ext cx="4572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планирования: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Обговаривание 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с детьми 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 реализации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 исследования</a:t>
            </a:r>
          </a:p>
        </p:txBody>
      </p:sp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6096000" y="1440180"/>
            <a:ext cx="45720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выполнения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игровая гимнастика  «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Светофор»</a:t>
            </a:r>
            <a:endParaRPr lang="ru-RU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половина дня)</a:t>
            </a:r>
          </a:p>
        </p:txBody>
      </p:sp>
    </p:spTree>
    <p:extLst>
      <p:ext uri="{BB962C8B-B14F-4D97-AF65-F5344CB8AC3E}">
        <p14:creationId xmlns:p14="http://schemas.microsoft.com/office/powerpoint/2010/main" val="35474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38625" y="769620"/>
            <a:ext cx="371475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УМК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03170" y="1424940"/>
            <a:ext cx="900303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по безопасности дорожного движения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Прогулка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«Наблюдение за пешеходным пешеходом»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Чтение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«Азбука безопасности в стихах»</a:t>
            </a:r>
          </a:p>
          <a:p>
            <a:pPr eaLnBrk="1" hangingPunct="1">
              <a:buFontTx/>
              <a:buChar char="-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«Светофор»</a:t>
            </a:r>
          </a:p>
          <a:p>
            <a:pPr eaLnBrk="1" hangingPunct="1">
              <a:buFontTx/>
              <a:buChar char="-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Раскрашивание знака «Пешеходный переход»</a:t>
            </a:r>
          </a:p>
          <a:p>
            <a:pPr eaLnBrk="1" hangingPunct="1">
              <a:buFontTx/>
              <a:buChar char="-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мультфильма «Смешарики: Азбука безопасности»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гимнастика «Светофор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eaLnBrk="1" hangingPunct="1">
              <a:buFontTx/>
              <a:buChar char="-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Игра «Светофор»</a:t>
            </a:r>
          </a:p>
          <a:p>
            <a:pPr eaLnBrk="1" hangingPunct="1">
              <a:buFontTx/>
              <a:buChar char="-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в родительском уголке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0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390</Words>
  <Application>Microsoft Office PowerPoint</Application>
  <PresentationFormat>Широкоэкранный</PresentationFormat>
  <Paragraphs>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Шашкин</dc:creator>
  <cp:lastModifiedBy>Шашкин</cp:lastModifiedBy>
  <cp:revision>16</cp:revision>
  <dcterms:created xsi:type="dcterms:W3CDTF">2015-10-28T17:27:12Z</dcterms:created>
  <dcterms:modified xsi:type="dcterms:W3CDTF">2015-12-24T05:43:11Z</dcterms:modified>
</cp:coreProperties>
</file>